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A04"/>
    <a:srgbClr val="B84805"/>
    <a:srgbClr val="772F03"/>
    <a:srgbClr val="FFFFFF"/>
    <a:srgbClr val="5E2502"/>
    <a:srgbClr val="833403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>
        <p:scale>
          <a:sx n="17" d="100"/>
          <a:sy n="17" d="100"/>
        </p:scale>
        <p:origin x="2032" y="1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5560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135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822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9850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246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2352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807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192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856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6301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36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D042-4EB5-4A6B-900F-89BC00F0B91E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A0625-964D-4323-8E4F-54E802A529F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7966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7461D6-005D-4644-A8E4-B07B078F38E4}"/>
              </a:ext>
            </a:extLst>
          </p:cNvPr>
          <p:cNvSpPr/>
          <p:nvPr/>
        </p:nvSpPr>
        <p:spPr>
          <a:xfrm>
            <a:off x="0" y="-4055"/>
            <a:ext cx="704495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A058F-CC87-4B19-BD04-471324EB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07199" y="-13335000"/>
            <a:ext cx="33528000" cy="3352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FDC3-809A-4FF7-9DA9-9D4CAF60F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0" y="-20305574"/>
            <a:ext cx="47469147" cy="47469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4D50B-553B-4B03-9CE0-7B31531BCEB5}"/>
              </a:ext>
            </a:extLst>
          </p:cNvPr>
          <p:cNvSpPr txBox="1"/>
          <p:nvPr/>
        </p:nvSpPr>
        <p:spPr>
          <a:xfrm>
            <a:off x="-2946400" y="6858000"/>
            <a:ext cx="150164800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6900" b="1" dirty="0">
                <a:latin typeface="Gotham" panose="02000804040000020004" pitchFamily="2" charset="0"/>
              </a:rPr>
              <a:t>BIG 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BE536-D084-4100-9730-E243FD6396CB}"/>
              </a:ext>
            </a:extLst>
          </p:cNvPr>
          <p:cNvSpPr txBox="1"/>
          <p:nvPr/>
        </p:nvSpPr>
        <p:spPr>
          <a:xfrm>
            <a:off x="4267201" y="2824780"/>
            <a:ext cx="8428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7200" b="1" dirty="0">
                <a:solidFill>
                  <a:srgbClr val="D86A04"/>
                </a:solidFill>
                <a:latin typeface="Gotham" panose="02000804040000020004" pitchFamily="2" charset="0"/>
              </a:rPr>
              <a:t>HA</a:t>
            </a:r>
          </a:p>
        </p:txBody>
      </p:sp>
    </p:spTree>
    <p:extLst>
      <p:ext uri="{BB962C8B-B14F-4D97-AF65-F5344CB8AC3E}">
        <p14:creationId xmlns:p14="http://schemas.microsoft.com/office/powerpoint/2010/main" val="327582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0B7272-3913-4AE5-A0EF-93DB0B2435E9}"/>
              </a:ext>
            </a:extLst>
          </p:cNvPr>
          <p:cNvSpPr/>
          <p:nvPr/>
        </p:nvSpPr>
        <p:spPr>
          <a:xfrm>
            <a:off x="0" y="-4055"/>
            <a:ext cx="704495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A058F-CC87-4B19-BD04-471324EB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34350">
            <a:off x="1133475" y="269876"/>
            <a:ext cx="5237751" cy="5237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FDC3-809A-4FF7-9DA9-9D4CAF60F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2478">
            <a:off x="5210453" y="2189912"/>
            <a:ext cx="5086072" cy="5086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4C971E-E80E-4978-A2DD-B1B1086BB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2452387" y="6858000"/>
            <a:ext cx="693291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30DA59-46B5-46D8-8436-0E5EB3754465}"/>
              </a:ext>
            </a:extLst>
          </p:cNvPr>
          <p:cNvSpPr txBox="1"/>
          <p:nvPr/>
        </p:nvSpPr>
        <p:spPr>
          <a:xfrm>
            <a:off x="2102547" y="2514046"/>
            <a:ext cx="888424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500" b="1" dirty="0">
                <a:latin typeface="Gotham" panose="02000804040000020004" pitchFamily="2" charset="0"/>
              </a:rPr>
              <a:t>BIG </a:t>
            </a:r>
            <a:r>
              <a:rPr lang="en-MY" sz="11500" b="1" dirty="0">
                <a:solidFill>
                  <a:srgbClr val="D86A04"/>
                </a:solidFill>
                <a:latin typeface="Gotham" panose="02000804040000020004" pitchFamily="2" charset="0"/>
              </a:rPr>
              <a:t>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D4E4D-DEBC-400D-BD0D-79BD498217CD}"/>
              </a:ext>
            </a:extLst>
          </p:cNvPr>
          <p:cNvSpPr txBox="1"/>
          <p:nvPr/>
        </p:nvSpPr>
        <p:spPr>
          <a:xfrm>
            <a:off x="2783972" y="6641197"/>
            <a:ext cx="85219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600" b="1" dirty="0">
                <a:latin typeface="Californian FB" panose="0207040306080B030204" pitchFamily="18" charset="0"/>
              </a:rPr>
              <a:t>meggie</a:t>
            </a:r>
            <a:endParaRPr lang="en-MY" sz="6000" b="1" dirty="0">
              <a:latin typeface="Californian FB" panose="0207040306080B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52A8F-7F7E-4C66-8795-F4A72D126B63}"/>
              </a:ext>
            </a:extLst>
          </p:cNvPr>
          <p:cNvSpPr txBox="1"/>
          <p:nvPr/>
        </p:nvSpPr>
        <p:spPr>
          <a:xfrm>
            <a:off x="3062655" y="11553178"/>
            <a:ext cx="60960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9600" spc="600" dirty="0">
                <a:latin typeface="Delighty" panose="02000600000000000000" pitchFamily="2" charset="0"/>
              </a:rPr>
              <a:t>B u t C u r s </a:t>
            </a:r>
            <a:r>
              <a:rPr lang="en-MY" sz="9600" spc="600" dirty="0" err="1">
                <a:latin typeface="Delighty" panose="02000600000000000000" pitchFamily="2" charset="0"/>
              </a:rPr>
              <a:t>i</a:t>
            </a:r>
            <a:r>
              <a:rPr lang="en-MY" sz="9600" spc="600" dirty="0">
                <a:latin typeface="Delighty" panose="02000600000000000000" pitchFamily="2" charset="0"/>
              </a:rPr>
              <a:t> v e</a:t>
            </a:r>
          </a:p>
        </p:txBody>
      </p:sp>
    </p:spTree>
    <p:extLst>
      <p:ext uri="{BB962C8B-B14F-4D97-AF65-F5344CB8AC3E}">
        <p14:creationId xmlns:p14="http://schemas.microsoft.com/office/powerpoint/2010/main" val="19977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76232F3-7C3E-49B1-B17A-B3D2B7E9AF43}"/>
              </a:ext>
            </a:extLst>
          </p:cNvPr>
          <p:cNvSpPr txBox="1"/>
          <p:nvPr/>
        </p:nvSpPr>
        <p:spPr>
          <a:xfrm rot="19514704">
            <a:off x="193422" y="6913434"/>
            <a:ext cx="6349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6000" b="1" dirty="0">
                <a:latin typeface="Gotham" panose="02000804040000020004" pitchFamily="2" charset="0"/>
              </a:rPr>
              <a:t>Scrumptious </a:t>
            </a:r>
          </a:p>
          <a:p>
            <a:r>
              <a:rPr lang="en-MY" sz="2400" b="1" dirty="0">
                <a:latin typeface="Gotham" panose="02000804040000020004" pitchFamily="2" charset="0"/>
              </a:rPr>
              <a:t>Ah fancy gituh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3FB21F9-3933-4770-BED3-71C40BD3721B}"/>
              </a:ext>
            </a:extLst>
          </p:cNvPr>
          <p:cNvSpPr/>
          <p:nvPr/>
        </p:nvSpPr>
        <p:spPr>
          <a:xfrm rot="19582018">
            <a:off x="-111823" y="10776447"/>
            <a:ext cx="1210789" cy="519288"/>
          </a:xfrm>
          <a:prstGeom prst="roundRect">
            <a:avLst>
              <a:gd name="adj" fmla="val 35009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804040000020004" pitchFamily="2" charset="0"/>
              </a:rPr>
              <a:t>Spicy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93CA8B-68DC-4B1B-8EC8-C4E150D5AE2F}"/>
              </a:ext>
            </a:extLst>
          </p:cNvPr>
          <p:cNvSpPr/>
          <p:nvPr/>
        </p:nvSpPr>
        <p:spPr>
          <a:xfrm rot="19582018">
            <a:off x="-919107" y="12247128"/>
            <a:ext cx="1210789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Icy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0DB65F-1812-4537-8BE7-3130F5966274}"/>
              </a:ext>
            </a:extLst>
          </p:cNvPr>
          <p:cNvSpPr/>
          <p:nvPr/>
        </p:nvSpPr>
        <p:spPr>
          <a:xfrm rot="19582018">
            <a:off x="-1711185" y="13728725"/>
            <a:ext cx="1210789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cookie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DE263-9E31-4FD6-9295-8F98519BFACC}"/>
              </a:ext>
            </a:extLst>
          </p:cNvPr>
          <p:cNvSpPr/>
          <p:nvPr/>
        </p:nvSpPr>
        <p:spPr>
          <a:xfrm rot="19497548">
            <a:off x="-1812333" y="181038"/>
            <a:ext cx="7137241" cy="1176628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B52E72-869B-469A-9997-B4DC315474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1545535" y="12230607"/>
            <a:ext cx="5870830" cy="59035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532349-D0AF-421D-BCC2-85D20498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1237606" y="7685957"/>
            <a:ext cx="4873529" cy="49007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D2F6C-DBE1-46E3-BDFF-DDF8553DB99B}"/>
              </a:ext>
            </a:extLst>
          </p:cNvPr>
          <p:cNvGrpSpPr/>
          <p:nvPr/>
        </p:nvGrpSpPr>
        <p:grpSpPr>
          <a:xfrm rot="19800000">
            <a:off x="-5778418" y="6795940"/>
            <a:ext cx="4765273" cy="4857267"/>
            <a:chOff x="625557" y="1000366"/>
            <a:chExt cx="4765273" cy="48572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2F3DD6-20E8-447B-8909-1A6D75288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57" y="1000366"/>
              <a:ext cx="4765273" cy="4857267"/>
            </a:xfrm>
            <a:prstGeom prst="rect">
              <a:avLst/>
            </a:prstGeom>
          </p:spPr>
        </p:pic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74C8F7D-0333-42BA-83CB-855C07C8A16A}"/>
                </a:ext>
              </a:extLst>
            </p:cNvPr>
            <p:cNvSpPr/>
            <p:nvPr/>
          </p:nvSpPr>
          <p:spPr>
            <a:xfrm flipV="1">
              <a:off x="625557" y="5624513"/>
              <a:ext cx="4765273" cy="233120"/>
            </a:xfrm>
            <a:prstGeom prst="parallelogram">
              <a:avLst>
                <a:gd name="adj" fmla="val 113764"/>
              </a:avLst>
            </a:prstGeom>
            <a:solidFill>
              <a:srgbClr val="5E2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5C98C9-1AAD-4CEF-B3C2-DC4576A9EB1D}"/>
                </a:ext>
              </a:extLst>
            </p:cNvPr>
            <p:cNvSpPr/>
            <p:nvPr/>
          </p:nvSpPr>
          <p:spPr>
            <a:xfrm>
              <a:off x="5131594" y="5188744"/>
              <a:ext cx="252412" cy="661987"/>
            </a:xfrm>
            <a:custGeom>
              <a:avLst/>
              <a:gdLst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50019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85738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35744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40531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12" h="661987">
                  <a:moveTo>
                    <a:pt x="0" y="0"/>
                  </a:moveTo>
                  <a:lnTo>
                    <a:pt x="0" y="440531"/>
                  </a:lnTo>
                  <a:lnTo>
                    <a:pt x="250031" y="661987"/>
                  </a:lnTo>
                  <a:cubicBezTo>
                    <a:pt x="250825" y="491331"/>
                    <a:pt x="251618" y="446881"/>
                    <a:pt x="252412" y="276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2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B5FA0C2-3E5F-41B7-9F1A-B0BA0EB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-5553034" y="6743529"/>
            <a:ext cx="4428279" cy="43819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AC3625-957C-44C2-A3D1-2D465D38A9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4"/>
          <a:stretch/>
        </p:blipFill>
        <p:spPr>
          <a:xfrm rot="19800000">
            <a:off x="-5811941" y="6893584"/>
            <a:ext cx="4504619" cy="460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90F75-DF4C-46D2-9BAE-E44ED5660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46" y="-3083245"/>
            <a:ext cx="8164813" cy="807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A058F-CC87-4B19-BD04-471324EB2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-8606968"/>
            <a:ext cx="3564527" cy="3564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FDC3-809A-4FF7-9DA9-9D4CAF60F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53" y="-5765800"/>
            <a:ext cx="3031847" cy="3031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334C82-C88C-4573-ACAE-1D33A77E062B}"/>
              </a:ext>
            </a:extLst>
          </p:cNvPr>
          <p:cNvSpPr txBox="1"/>
          <p:nvPr/>
        </p:nvSpPr>
        <p:spPr>
          <a:xfrm>
            <a:off x="2783972" y="3429000"/>
            <a:ext cx="85219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600" b="1" dirty="0">
                <a:latin typeface="Californian FB" panose="0207040306080B030204" pitchFamily="18" charset="0"/>
              </a:rPr>
              <a:t>meggie</a:t>
            </a:r>
            <a:endParaRPr lang="en-MY" sz="6000" b="1" dirty="0">
              <a:latin typeface="Californian FB" panose="0207040306080B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7916B-66A5-4C0F-942E-20BD09BAE65A}"/>
              </a:ext>
            </a:extLst>
          </p:cNvPr>
          <p:cNvSpPr txBox="1"/>
          <p:nvPr/>
        </p:nvSpPr>
        <p:spPr>
          <a:xfrm>
            <a:off x="3062655" y="5284285"/>
            <a:ext cx="60960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9600" spc="600" dirty="0">
                <a:solidFill>
                  <a:srgbClr val="D86A04"/>
                </a:solidFill>
                <a:latin typeface="Delighty" panose="02000600000000000000" pitchFamily="2" charset="0"/>
              </a:rPr>
              <a:t>B u t C u r s </a:t>
            </a:r>
            <a:r>
              <a:rPr lang="en-MY" sz="9600" spc="600" dirty="0" err="1">
                <a:solidFill>
                  <a:srgbClr val="D86A04"/>
                </a:solidFill>
                <a:latin typeface="Delighty" panose="02000600000000000000" pitchFamily="2" charset="0"/>
              </a:rPr>
              <a:t>i</a:t>
            </a:r>
            <a:r>
              <a:rPr lang="en-MY" sz="9600" spc="600" dirty="0">
                <a:solidFill>
                  <a:srgbClr val="D86A04"/>
                </a:solidFill>
                <a:latin typeface="Delighty" panose="02000600000000000000" pitchFamily="2" charset="0"/>
              </a:rPr>
              <a:t> v e</a:t>
            </a:r>
          </a:p>
        </p:txBody>
      </p:sp>
    </p:spTree>
    <p:extLst>
      <p:ext uri="{BB962C8B-B14F-4D97-AF65-F5344CB8AC3E}">
        <p14:creationId xmlns:p14="http://schemas.microsoft.com/office/powerpoint/2010/main" val="97175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92CD08C4-E637-43CD-B0AD-41CDCCA6746F}"/>
              </a:ext>
            </a:extLst>
          </p:cNvPr>
          <p:cNvSpPr/>
          <p:nvPr/>
        </p:nvSpPr>
        <p:spPr>
          <a:xfrm>
            <a:off x="19649247" y="-1853265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1972A2-8436-4644-9047-AEB46E44561A}"/>
              </a:ext>
            </a:extLst>
          </p:cNvPr>
          <p:cNvSpPr/>
          <p:nvPr/>
        </p:nvSpPr>
        <p:spPr>
          <a:xfrm>
            <a:off x="15254529" y="-2824721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BCBE36F-173E-4EF4-954D-9F0E20AFD1C2}"/>
              </a:ext>
            </a:extLst>
          </p:cNvPr>
          <p:cNvSpPr/>
          <p:nvPr/>
        </p:nvSpPr>
        <p:spPr>
          <a:xfrm>
            <a:off x="13069393" y="-4280427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95D0D8-CB6D-4616-A505-55CACEB20CEC}"/>
              </a:ext>
            </a:extLst>
          </p:cNvPr>
          <p:cNvSpPr/>
          <p:nvPr/>
        </p:nvSpPr>
        <p:spPr>
          <a:xfrm>
            <a:off x="13524419" y="-9487592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9EAC8-DD97-4EE7-94F3-414A2FBF0F1C}"/>
              </a:ext>
            </a:extLst>
          </p:cNvPr>
          <p:cNvSpPr txBox="1"/>
          <p:nvPr/>
        </p:nvSpPr>
        <p:spPr>
          <a:xfrm rot="19542631">
            <a:off x="27334174" y="-14616730"/>
            <a:ext cx="5464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B84805"/>
                </a:solidFill>
                <a:latin typeface="Gotham" panose="02000804040000020004" pitchFamily="2" charset="0"/>
              </a:rPr>
              <a:t>VARIOUS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BB109D-F6E4-44D3-BDB1-4AF3775B3506}"/>
              </a:ext>
            </a:extLst>
          </p:cNvPr>
          <p:cNvSpPr txBox="1"/>
          <p:nvPr/>
        </p:nvSpPr>
        <p:spPr>
          <a:xfrm rot="19503237">
            <a:off x="27923152" y="-9725514"/>
            <a:ext cx="3147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 is usually something we can eat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, like ikan </a:t>
            </a:r>
            <a:r>
              <a:rPr lang="en-US" dirty="0" err="1">
                <a:solidFill>
                  <a:srgbClr val="B84805"/>
                </a:solidFill>
                <a:latin typeface="arial" panose="020B0604020202020204" pitchFamily="34" charset="0"/>
              </a:rPr>
              <a:t>masin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 </a:t>
            </a:r>
            <a:endParaRPr lang="en-MY" dirty="0">
              <a:solidFill>
                <a:srgbClr val="B8480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863C38-F184-4780-8BD0-D84837380D96}"/>
              </a:ext>
            </a:extLst>
          </p:cNvPr>
          <p:cNvSpPr txBox="1"/>
          <p:nvPr/>
        </p:nvSpPr>
        <p:spPr>
          <a:xfrm rot="19497484">
            <a:off x="25953414" y="-9832174"/>
            <a:ext cx="121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600" b="1" dirty="0">
                <a:solidFill>
                  <a:srgbClr val="FFFFFF"/>
                </a:solidFill>
                <a:latin typeface="Gotham" panose="02000804040000020004" pitchFamily="2" charset="0"/>
              </a:rPr>
              <a:t>OF</a:t>
            </a:r>
            <a:r>
              <a:rPr lang="en-MY" sz="1800" b="1" dirty="0">
                <a:solidFill>
                  <a:srgbClr val="FFFFFF"/>
                </a:solidFill>
                <a:latin typeface="Gotham" panose="02000804040000020004" pitchFamily="2" charset="0"/>
              </a:rPr>
              <a:t> </a:t>
            </a:r>
            <a:endParaRPr lang="en-MY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01967D-1DE6-4487-959A-C06E4FC6EDA5}"/>
              </a:ext>
            </a:extLst>
          </p:cNvPr>
          <p:cNvSpPr txBox="1"/>
          <p:nvPr/>
        </p:nvSpPr>
        <p:spPr>
          <a:xfrm rot="19542631">
            <a:off x="20180128" y="-8495789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D86A04"/>
                </a:solidFill>
                <a:latin typeface="Gotham" panose="02000804040000020004" pitchFamily="2" charset="0"/>
              </a:rPr>
              <a:t>SELECTION</a:t>
            </a:r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5EDAE8-8481-4B65-AB06-FBE7F851F55E}"/>
              </a:ext>
            </a:extLst>
          </p:cNvPr>
          <p:cNvSpPr txBox="1"/>
          <p:nvPr/>
        </p:nvSpPr>
        <p:spPr>
          <a:xfrm rot="19542631">
            <a:off x="25988304" y="-9875321"/>
            <a:ext cx="3403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FOOD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D856B76-0AB6-4F83-BDA5-10CE060E750D}"/>
              </a:ext>
            </a:extLst>
          </p:cNvPr>
          <p:cNvSpPr/>
          <p:nvPr/>
        </p:nvSpPr>
        <p:spPr>
          <a:xfrm rot="19678724">
            <a:off x="32227386" y="-18453082"/>
            <a:ext cx="1538455" cy="647160"/>
          </a:xfrm>
          <a:prstGeom prst="roundRect">
            <a:avLst>
              <a:gd name="adj" fmla="val 30124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 dirty="0"/>
              <a:t>HA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0904004-D177-4A5D-AFF9-6DC9E4576C71}"/>
              </a:ext>
            </a:extLst>
          </p:cNvPr>
          <p:cNvSpPr/>
          <p:nvPr/>
        </p:nvSpPr>
        <p:spPr>
          <a:xfrm rot="19647775">
            <a:off x="33540390" y="-19678809"/>
            <a:ext cx="2841661" cy="647160"/>
          </a:xfrm>
          <a:prstGeom prst="roundRect">
            <a:avLst>
              <a:gd name="adj" fmla="val 30124"/>
            </a:avLst>
          </a:prstGeom>
          <a:noFill/>
          <a:ln>
            <a:solidFill>
              <a:srgbClr val="B84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Search for food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7FF0E-063F-4693-8188-2A9D7DE495B6}"/>
              </a:ext>
            </a:extLst>
          </p:cNvPr>
          <p:cNvSpPr txBox="1"/>
          <p:nvPr/>
        </p:nvSpPr>
        <p:spPr>
          <a:xfrm rot="19514704">
            <a:off x="6138763" y="2206172"/>
            <a:ext cx="6349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6000" b="1" dirty="0">
                <a:latin typeface="Gotham" panose="02000804040000020004" pitchFamily="2" charset="0"/>
              </a:rPr>
              <a:t>Scrumptious </a:t>
            </a:r>
          </a:p>
          <a:p>
            <a:r>
              <a:rPr lang="en-MY" sz="2400" b="1" dirty="0">
                <a:latin typeface="Gotham" panose="02000804040000020004" pitchFamily="2" charset="0"/>
              </a:rPr>
              <a:t>Ah fancy gituh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D98E64-EB7B-4EED-8110-83579DF64936}"/>
              </a:ext>
            </a:extLst>
          </p:cNvPr>
          <p:cNvSpPr/>
          <p:nvPr/>
        </p:nvSpPr>
        <p:spPr>
          <a:xfrm rot="19582018">
            <a:off x="7073619" y="4576246"/>
            <a:ext cx="2540852" cy="519288"/>
          </a:xfrm>
          <a:prstGeom prst="roundRect">
            <a:avLst>
              <a:gd name="adj" fmla="val 35009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804040000020004" pitchFamily="2" charset="0"/>
              </a:rPr>
              <a:t>Spicy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D4E8D5-95FB-4DB8-A308-0C2CFA104FB1}"/>
              </a:ext>
            </a:extLst>
          </p:cNvPr>
          <p:cNvSpPr/>
          <p:nvPr/>
        </p:nvSpPr>
        <p:spPr>
          <a:xfrm rot="19582018">
            <a:off x="7446786" y="5141069"/>
            <a:ext cx="2521845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Icy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CA0F5F-B315-4C00-ABA8-EA837D9C476D}"/>
              </a:ext>
            </a:extLst>
          </p:cNvPr>
          <p:cNvSpPr/>
          <p:nvPr/>
        </p:nvSpPr>
        <p:spPr>
          <a:xfrm rot="19582018">
            <a:off x="7821195" y="5693867"/>
            <a:ext cx="2487992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cookie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22235-70ED-4FA4-A7B0-6AD719E7326B}"/>
              </a:ext>
            </a:extLst>
          </p:cNvPr>
          <p:cNvSpPr/>
          <p:nvPr/>
        </p:nvSpPr>
        <p:spPr>
          <a:xfrm rot="19497548">
            <a:off x="-6225153" y="1502518"/>
            <a:ext cx="7137241" cy="1176628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3866E-B5BB-4000-BD75-2DE7091627F4}"/>
              </a:ext>
            </a:extLst>
          </p:cNvPr>
          <p:cNvSpPr/>
          <p:nvPr/>
        </p:nvSpPr>
        <p:spPr>
          <a:xfrm>
            <a:off x="12484047" y="-7886451"/>
            <a:ext cx="8807450" cy="8511897"/>
          </a:xfrm>
          <a:prstGeom prst="ellipse">
            <a:avLst/>
          </a:prstGeom>
          <a:solidFill>
            <a:srgbClr val="C49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7" name="Picture 36" descr="A bowl of soup&#10;&#10;Description automatically generated with low confidence">
            <a:extLst>
              <a:ext uri="{FF2B5EF4-FFF2-40B4-BE49-F238E27FC236}">
                <a16:creationId xmlns:a16="http://schemas.microsoft.com/office/drawing/2014/main" id="{0F738F77-7C90-4E32-960C-DFAAB32F7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263" y="-5436673"/>
            <a:ext cx="3589336" cy="38221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A2FEE-3287-4AA4-81CE-E36F093D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444" y="-9497090"/>
            <a:ext cx="2099597" cy="21118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F9717D-1827-4A58-ACF5-3A3B1FA13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318" y="-3068439"/>
            <a:ext cx="2252429" cy="2321013"/>
          </a:xfrm>
          <a:prstGeom prst="rect">
            <a:avLst/>
          </a:prstGeom>
        </p:spPr>
      </p:pic>
      <p:pic>
        <p:nvPicPr>
          <p:cNvPr id="40" name="Picture 3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9AF18C2-2FE4-4E90-A7F4-C52B91E51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880" y="-7031841"/>
            <a:ext cx="2455636" cy="24556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EDF84D-A86D-4456-A0BD-92F8E17F4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87" y="-12742340"/>
            <a:ext cx="1714273" cy="1765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28DC5-D398-476B-A9DA-FB16E2E7E91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685800" y="3112398"/>
            <a:ext cx="5870830" cy="59035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3B2CF3-1190-4C2F-8DB5-106FBCE1858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853517" y="123462"/>
            <a:ext cx="4873529" cy="490070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15DD960-329A-4E89-A3C6-12CF969812AB}"/>
              </a:ext>
            </a:extLst>
          </p:cNvPr>
          <p:cNvGrpSpPr/>
          <p:nvPr/>
        </p:nvGrpSpPr>
        <p:grpSpPr>
          <a:xfrm rot="19800000">
            <a:off x="708809" y="1491388"/>
            <a:ext cx="4765273" cy="4857267"/>
            <a:chOff x="625557" y="1000366"/>
            <a:chExt cx="4765273" cy="48572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CA0A91-7BBF-4641-95F2-615302D4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557" y="1000366"/>
              <a:ext cx="4765273" cy="4857267"/>
            </a:xfrm>
            <a:prstGeom prst="rect">
              <a:avLst/>
            </a:prstGeom>
          </p:spPr>
        </p:pic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95042CD1-B208-41C1-87EE-F29A272A0D33}"/>
                </a:ext>
              </a:extLst>
            </p:cNvPr>
            <p:cNvSpPr/>
            <p:nvPr/>
          </p:nvSpPr>
          <p:spPr>
            <a:xfrm flipV="1">
              <a:off x="625557" y="5624513"/>
              <a:ext cx="4765273" cy="233120"/>
            </a:xfrm>
            <a:prstGeom prst="parallelogram">
              <a:avLst>
                <a:gd name="adj" fmla="val 113764"/>
              </a:avLst>
            </a:prstGeom>
            <a:solidFill>
              <a:srgbClr val="5E2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89C5046-109E-4F44-A667-AE2E5CBEF8C6}"/>
                </a:ext>
              </a:extLst>
            </p:cNvPr>
            <p:cNvSpPr/>
            <p:nvPr/>
          </p:nvSpPr>
          <p:spPr>
            <a:xfrm>
              <a:off x="5131594" y="5188744"/>
              <a:ext cx="252412" cy="661987"/>
            </a:xfrm>
            <a:custGeom>
              <a:avLst/>
              <a:gdLst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50019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85738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35744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40531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12" h="661987">
                  <a:moveTo>
                    <a:pt x="0" y="0"/>
                  </a:moveTo>
                  <a:lnTo>
                    <a:pt x="0" y="440531"/>
                  </a:lnTo>
                  <a:lnTo>
                    <a:pt x="250031" y="661987"/>
                  </a:lnTo>
                  <a:cubicBezTo>
                    <a:pt x="250825" y="491331"/>
                    <a:pt x="251618" y="446881"/>
                    <a:pt x="252412" y="276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2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54E04C1-EF19-4F1F-91A8-750AB5F7A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9307" y="263742"/>
            <a:ext cx="4428279" cy="43819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7EB4D9-DA70-49E0-9D2D-AD9CB1C327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04"/>
          <a:stretch/>
        </p:blipFill>
        <p:spPr>
          <a:xfrm rot="19800000">
            <a:off x="675286" y="1589032"/>
            <a:ext cx="4504619" cy="46045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927373-8027-41B2-80A3-8D4DFC074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890046" y="-8691771"/>
            <a:ext cx="8164813" cy="80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C4521B05-B491-4EE5-B4D8-40316895FB6D}"/>
              </a:ext>
            </a:extLst>
          </p:cNvPr>
          <p:cNvSpPr/>
          <p:nvPr/>
        </p:nvSpPr>
        <p:spPr>
          <a:xfrm>
            <a:off x="10054249" y="4568022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A213BB-9321-4A48-8D97-01D470EC1B7B}"/>
              </a:ext>
            </a:extLst>
          </p:cNvPr>
          <p:cNvSpPr/>
          <p:nvPr/>
        </p:nvSpPr>
        <p:spPr>
          <a:xfrm>
            <a:off x="8693224" y="2392681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431F36-453F-4132-9C8A-25FCB360377C}"/>
              </a:ext>
            </a:extLst>
          </p:cNvPr>
          <p:cNvSpPr/>
          <p:nvPr/>
        </p:nvSpPr>
        <p:spPr>
          <a:xfrm>
            <a:off x="6508088" y="936975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85035EA-2368-4540-B75D-AE98937DEE08}"/>
              </a:ext>
            </a:extLst>
          </p:cNvPr>
          <p:cNvSpPr/>
          <p:nvPr/>
        </p:nvSpPr>
        <p:spPr>
          <a:xfrm>
            <a:off x="5922608" y="-1713799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BD2DE1-5F18-453A-9E67-62F9AED9A0F0}"/>
              </a:ext>
            </a:extLst>
          </p:cNvPr>
          <p:cNvSpPr txBox="1"/>
          <p:nvPr/>
        </p:nvSpPr>
        <p:spPr>
          <a:xfrm rot="19542631">
            <a:off x="1330798" y="1854145"/>
            <a:ext cx="5464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B84805"/>
                </a:solidFill>
                <a:latin typeface="Gotham" panose="02000804040000020004" pitchFamily="2" charset="0"/>
              </a:rPr>
              <a:t>VARIOUS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11ADFD-6A59-4461-8D83-F0FF6EBC2668}"/>
              </a:ext>
            </a:extLst>
          </p:cNvPr>
          <p:cNvSpPr txBox="1"/>
          <p:nvPr/>
        </p:nvSpPr>
        <p:spPr>
          <a:xfrm rot="19503237">
            <a:off x="3576200" y="5104701"/>
            <a:ext cx="3147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 is usually something we can eat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, like ikan </a:t>
            </a:r>
            <a:r>
              <a:rPr lang="en-US" dirty="0" err="1">
                <a:solidFill>
                  <a:srgbClr val="B84805"/>
                </a:solidFill>
                <a:latin typeface="arial" panose="020B0604020202020204" pitchFamily="34" charset="0"/>
              </a:rPr>
              <a:t>masin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 </a:t>
            </a:r>
            <a:endParaRPr lang="en-MY" dirty="0">
              <a:solidFill>
                <a:srgbClr val="B8480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1ADD0-FA5F-401B-941B-44DB8F5016F0}"/>
              </a:ext>
            </a:extLst>
          </p:cNvPr>
          <p:cNvSpPr txBox="1"/>
          <p:nvPr/>
        </p:nvSpPr>
        <p:spPr>
          <a:xfrm rot="19497484">
            <a:off x="5536789" y="2377026"/>
            <a:ext cx="121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600" b="1" dirty="0">
                <a:solidFill>
                  <a:srgbClr val="FFFFFF"/>
                </a:solidFill>
                <a:latin typeface="Gotham" panose="02000804040000020004" pitchFamily="2" charset="0"/>
              </a:rPr>
              <a:t>OF</a:t>
            </a:r>
            <a:r>
              <a:rPr lang="en-MY" sz="1800" b="1" dirty="0">
                <a:solidFill>
                  <a:srgbClr val="FFFFFF"/>
                </a:solidFill>
                <a:latin typeface="Gotham" panose="02000804040000020004" pitchFamily="2" charset="0"/>
              </a:rPr>
              <a:t> </a:t>
            </a:r>
            <a:endParaRPr lang="en-MY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8A4F0-9BAB-47AD-8864-D15D268F9416}"/>
              </a:ext>
            </a:extLst>
          </p:cNvPr>
          <p:cNvSpPr txBox="1"/>
          <p:nvPr/>
        </p:nvSpPr>
        <p:spPr>
          <a:xfrm rot="19542631">
            <a:off x="-236497" y="3713411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D86A04"/>
                </a:solidFill>
                <a:latin typeface="Gotham" panose="02000804040000020004" pitchFamily="2" charset="0"/>
              </a:rPr>
              <a:t>SELECTION</a:t>
            </a:r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BE108B-3160-4E47-8FC5-169BC6372C52}"/>
              </a:ext>
            </a:extLst>
          </p:cNvPr>
          <p:cNvSpPr txBox="1"/>
          <p:nvPr/>
        </p:nvSpPr>
        <p:spPr>
          <a:xfrm rot="19542631">
            <a:off x="2451922" y="4364190"/>
            <a:ext cx="3403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FOOD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3155FA-F211-4475-8C69-7B04ECDE469E}"/>
              </a:ext>
            </a:extLst>
          </p:cNvPr>
          <p:cNvSpPr/>
          <p:nvPr/>
        </p:nvSpPr>
        <p:spPr>
          <a:xfrm rot="19678724">
            <a:off x="720326" y="2672019"/>
            <a:ext cx="1538455" cy="647160"/>
          </a:xfrm>
          <a:prstGeom prst="roundRect">
            <a:avLst>
              <a:gd name="adj" fmla="val 30124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 dirty="0"/>
              <a:t>hmppt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5B79C3A-C8AF-43EB-B564-4EEB76CD9DD2}"/>
              </a:ext>
            </a:extLst>
          </p:cNvPr>
          <p:cNvSpPr/>
          <p:nvPr/>
        </p:nvSpPr>
        <p:spPr>
          <a:xfrm rot="19647775">
            <a:off x="2033330" y="1446292"/>
            <a:ext cx="2841661" cy="647160"/>
          </a:xfrm>
          <a:prstGeom prst="roundRect">
            <a:avLst>
              <a:gd name="adj" fmla="val 30124"/>
            </a:avLst>
          </a:prstGeom>
          <a:noFill/>
          <a:ln>
            <a:solidFill>
              <a:srgbClr val="B84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Search for food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0833F9-8428-4D39-BC9C-95F8949631D2}"/>
              </a:ext>
            </a:extLst>
          </p:cNvPr>
          <p:cNvSpPr txBox="1"/>
          <p:nvPr/>
        </p:nvSpPr>
        <p:spPr>
          <a:xfrm rot="19445070">
            <a:off x="14987730" y="17582254"/>
            <a:ext cx="314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84805"/>
                </a:solidFill>
                <a:latin typeface="arial" panose="020B0604020202020204" pitchFamily="34" charset="0"/>
              </a:rPr>
              <a:t>Long live racoon eater</a:t>
            </a:r>
            <a:endParaRPr lang="en-MY" dirty="0">
              <a:solidFill>
                <a:srgbClr val="B84805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671EAB-604A-4BEA-8DBC-EAC1E88B581F}"/>
              </a:ext>
            </a:extLst>
          </p:cNvPr>
          <p:cNvSpPr txBox="1"/>
          <p:nvPr/>
        </p:nvSpPr>
        <p:spPr>
          <a:xfrm rot="19497484">
            <a:off x="13891278" y="11614325"/>
            <a:ext cx="121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600" b="1" dirty="0">
                <a:solidFill>
                  <a:srgbClr val="FFFFFF"/>
                </a:solidFill>
                <a:latin typeface="Gotham" panose="02000804040000020004" pitchFamily="2" charset="0"/>
              </a:rPr>
              <a:t>Like </a:t>
            </a:r>
            <a:r>
              <a:rPr lang="en-MY" sz="1800" b="1" dirty="0">
                <a:solidFill>
                  <a:srgbClr val="FFFFFF"/>
                </a:solidFill>
                <a:latin typeface="Gotham" panose="02000804040000020004" pitchFamily="2" charset="0"/>
              </a:rPr>
              <a:t> </a:t>
            </a:r>
            <a:endParaRPr lang="en-MY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E53E1B-077E-414C-AB3F-32B08709BD9D}"/>
              </a:ext>
            </a:extLst>
          </p:cNvPr>
          <p:cNvSpPr txBox="1"/>
          <p:nvPr/>
        </p:nvSpPr>
        <p:spPr>
          <a:xfrm rot="19542631">
            <a:off x="7301152" y="11625786"/>
            <a:ext cx="61173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D86A04"/>
                </a:solidFill>
                <a:latin typeface="Gotham" panose="02000804040000020004" pitchFamily="2" charset="0"/>
              </a:rPr>
              <a:t>Everything </a:t>
            </a:r>
            <a:endParaRPr lang="en-MY" sz="8000" b="1" dirty="0">
              <a:solidFill>
                <a:srgbClr val="FFFFFF"/>
              </a:solidFill>
              <a:latin typeface="Gotham" panose="0200080404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D0D854-721B-4E08-A392-B0F2C11A3681}"/>
              </a:ext>
            </a:extLst>
          </p:cNvPr>
          <p:cNvSpPr txBox="1"/>
          <p:nvPr/>
        </p:nvSpPr>
        <p:spPr>
          <a:xfrm rot="19542631">
            <a:off x="10795757" y="14804268"/>
            <a:ext cx="49279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A racoon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7AE47-566F-49F1-8B79-5AFBF549F12C}"/>
              </a:ext>
            </a:extLst>
          </p:cNvPr>
          <p:cNvSpPr txBox="1"/>
          <p:nvPr/>
        </p:nvSpPr>
        <p:spPr>
          <a:xfrm rot="19542631">
            <a:off x="5772027" y="8897480"/>
            <a:ext cx="4802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B84805"/>
                </a:solidFill>
                <a:latin typeface="Gotham" panose="02000804040000020004" pitchFamily="2" charset="0"/>
              </a:rPr>
              <a:t>Devours </a:t>
            </a:r>
          </a:p>
        </p:txBody>
      </p:sp>
      <p:sp>
        <p:nvSpPr>
          <p:cNvPr id="22" name="Oval 21" descr="Wooden surface background">
            <a:extLst>
              <a:ext uri="{FF2B5EF4-FFF2-40B4-BE49-F238E27FC236}">
                <a16:creationId xmlns:a16="http://schemas.microsoft.com/office/drawing/2014/main" id="{D3D6774B-65EC-4DF9-A224-EDBE098B76B0}"/>
              </a:ext>
            </a:extLst>
          </p:cNvPr>
          <p:cNvSpPr/>
          <p:nvPr/>
        </p:nvSpPr>
        <p:spPr>
          <a:xfrm>
            <a:off x="7042150" y="-2898499"/>
            <a:ext cx="8807450" cy="8511897"/>
          </a:xfrm>
          <a:prstGeom prst="ellipse">
            <a:avLst/>
          </a:prstGeom>
          <a:gradFill flip="none" rotWithShape="1">
            <a:gsLst>
              <a:gs pos="0">
                <a:srgbClr val="B84805">
                  <a:shade val="30000"/>
                  <a:satMod val="115000"/>
                </a:srgbClr>
              </a:gs>
              <a:gs pos="50000">
                <a:srgbClr val="B84805">
                  <a:shade val="67500"/>
                  <a:satMod val="115000"/>
                </a:srgbClr>
              </a:gs>
              <a:gs pos="100000">
                <a:srgbClr val="B8480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 descr="A bowl of soup&#10;&#10;Description automatically generated with low confidence">
            <a:extLst>
              <a:ext uri="{FF2B5EF4-FFF2-40B4-BE49-F238E27FC236}">
                <a16:creationId xmlns:a16="http://schemas.microsoft.com/office/drawing/2014/main" id="{66762DBE-6C06-4A96-B114-BF14FC01A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76" y="1904097"/>
            <a:ext cx="3589336" cy="3822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6A3A6-8A19-41A7-BEFD-E753ECA08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66" y="-320589"/>
            <a:ext cx="2099597" cy="2111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9FE63-1EBE-4DED-B1E7-504CF8EC7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021" y="4281713"/>
            <a:ext cx="2252429" cy="2321013"/>
          </a:xfrm>
          <a:prstGeom prst="rect">
            <a:avLst/>
          </a:prstGeom>
        </p:spPr>
      </p:pic>
      <p:pic>
        <p:nvPicPr>
          <p:cNvPr id="18" name="Picture 17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C812CC60-3B49-4C3D-BA1A-7D1868C8E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019" y="3652426"/>
            <a:ext cx="2455636" cy="24556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2E4876-D1B0-419D-A973-2D0CAF63A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26" y="-2058073"/>
            <a:ext cx="1714273" cy="1765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3C38C-CC24-4E5D-8F33-3322A227006B}"/>
              </a:ext>
            </a:extLst>
          </p:cNvPr>
          <p:cNvSpPr txBox="1"/>
          <p:nvPr/>
        </p:nvSpPr>
        <p:spPr>
          <a:xfrm rot="19514704">
            <a:off x="-1311354" y="8006014"/>
            <a:ext cx="6349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6000" b="1" dirty="0">
                <a:latin typeface="Gotham" panose="02000804040000020004" pitchFamily="2" charset="0"/>
              </a:rPr>
              <a:t>Scrumptious </a:t>
            </a:r>
          </a:p>
          <a:p>
            <a:r>
              <a:rPr lang="en-MY" sz="2400" b="1" dirty="0">
                <a:latin typeface="Gotham" panose="02000804040000020004" pitchFamily="2" charset="0"/>
              </a:rPr>
              <a:t>Ah fancy gituh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9DF5168-3A05-4DEB-99D4-DFA42431F516}"/>
              </a:ext>
            </a:extLst>
          </p:cNvPr>
          <p:cNvSpPr/>
          <p:nvPr/>
        </p:nvSpPr>
        <p:spPr>
          <a:xfrm rot="19582018">
            <a:off x="-1673429" y="11697614"/>
            <a:ext cx="1210789" cy="519288"/>
          </a:xfrm>
          <a:prstGeom prst="roundRect">
            <a:avLst>
              <a:gd name="adj" fmla="val 35009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tham" panose="02000804040000020004" pitchFamily="2" charset="0"/>
              </a:rPr>
              <a:t>Spicy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037682-4EEB-407B-B34F-4C03C79706EC}"/>
              </a:ext>
            </a:extLst>
          </p:cNvPr>
          <p:cNvSpPr/>
          <p:nvPr/>
        </p:nvSpPr>
        <p:spPr>
          <a:xfrm rot="19582018">
            <a:off x="-2630484" y="13294690"/>
            <a:ext cx="1210789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Icy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46EE120-AE98-44FE-AA90-C9CD8B6775F3}"/>
              </a:ext>
            </a:extLst>
          </p:cNvPr>
          <p:cNvSpPr/>
          <p:nvPr/>
        </p:nvSpPr>
        <p:spPr>
          <a:xfrm rot="19582018">
            <a:off x="-3926209" y="14961692"/>
            <a:ext cx="1210789" cy="519288"/>
          </a:xfrm>
          <a:prstGeom prst="roundRect">
            <a:avLst>
              <a:gd name="adj" fmla="val 3500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latin typeface="Gotham" panose="02000804040000020004" pitchFamily="2" charset="0"/>
              </a:rPr>
              <a:t>cookie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4AEDDDD-EBE4-4F94-BEE6-ACEF3DA956D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051268" y="9869260"/>
            <a:ext cx="5870830" cy="5903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13F2AE-AE9F-4C75-860C-3ED70414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755194" y="9656703"/>
            <a:ext cx="4873529" cy="49007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90C39-03A0-4659-8902-406787FAE37A}"/>
              </a:ext>
            </a:extLst>
          </p:cNvPr>
          <p:cNvGrpSpPr/>
          <p:nvPr/>
        </p:nvGrpSpPr>
        <p:grpSpPr>
          <a:xfrm rot="19800000">
            <a:off x="-4994587" y="5885834"/>
            <a:ext cx="4765273" cy="4857267"/>
            <a:chOff x="625557" y="1000366"/>
            <a:chExt cx="4765273" cy="485726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ABF09DD-4500-4310-A763-6F9E9CF8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557" y="1000366"/>
              <a:ext cx="4765273" cy="4857267"/>
            </a:xfrm>
            <a:prstGeom prst="rect">
              <a:avLst/>
            </a:prstGeom>
          </p:spPr>
        </p:pic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77ED9D4-1F99-4364-9941-2430974B03CC}"/>
                </a:ext>
              </a:extLst>
            </p:cNvPr>
            <p:cNvSpPr/>
            <p:nvPr/>
          </p:nvSpPr>
          <p:spPr>
            <a:xfrm flipV="1">
              <a:off x="625557" y="5624513"/>
              <a:ext cx="4765273" cy="233120"/>
            </a:xfrm>
            <a:prstGeom prst="parallelogram">
              <a:avLst>
                <a:gd name="adj" fmla="val 113764"/>
              </a:avLst>
            </a:prstGeom>
            <a:solidFill>
              <a:srgbClr val="5E2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E8622-4203-4AC3-8139-AEBD1D420655}"/>
                </a:ext>
              </a:extLst>
            </p:cNvPr>
            <p:cNvSpPr/>
            <p:nvPr/>
          </p:nvSpPr>
          <p:spPr>
            <a:xfrm>
              <a:off x="5131594" y="5188744"/>
              <a:ext cx="252412" cy="661987"/>
            </a:xfrm>
            <a:custGeom>
              <a:avLst/>
              <a:gdLst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50019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185738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35744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28625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  <a:gd name="connsiteX0" fmla="*/ 0 w 252412"/>
                <a:gd name="connsiteY0" fmla="*/ 0 h 661987"/>
                <a:gd name="connsiteX1" fmla="*/ 0 w 252412"/>
                <a:gd name="connsiteY1" fmla="*/ 440531 h 661987"/>
                <a:gd name="connsiteX2" fmla="*/ 250031 w 252412"/>
                <a:gd name="connsiteY2" fmla="*/ 661987 h 661987"/>
                <a:gd name="connsiteX3" fmla="*/ 252412 w 252412"/>
                <a:gd name="connsiteY3" fmla="*/ 276225 h 661987"/>
                <a:gd name="connsiteX4" fmla="*/ 0 w 252412"/>
                <a:gd name="connsiteY4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12" h="661987">
                  <a:moveTo>
                    <a:pt x="0" y="0"/>
                  </a:moveTo>
                  <a:lnTo>
                    <a:pt x="0" y="440531"/>
                  </a:lnTo>
                  <a:lnTo>
                    <a:pt x="250031" y="661987"/>
                  </a:lnTo>
                  <a:cubicBezTo>
                    <a:pt x="250825" y="491331"/>
                    <a:pt x="251618" y="446881"/>
                    <a:pt x="252412" y="276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2F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F4F46B1-DFF6-499C-9105-243FD6BE5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96644" y="6695283"/>
            <a:ext cx="4428279" cy="43819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E3374D-3138-4EC7-8421-77AE4566E7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04"/>
          <a:stretch/>
        </p:blipFill>
        <p:spPr>
          <a:xfrm rot="19800000">
            <a:off x="-5028110" y="5983478"/>
            <a:ext cx="4504619" cy="46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2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F79911FB-BAD0-47B5-90B9-6AECC1AC127C}"/>
              </a:ext>
            </a:extLst>
          </p:cNvPr>
          <p:cNvSpPr/>
          <p:nvPr/>
        </p:nvSpPr>
        <p:spPr>
          <a:xfrm>
            <a:off x="10054249" y="4568022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7EE13E-ACBB-4CB4-A5BE-ADB67C33B2D9}"/>
              </a:ext>
            </a:extLst>
          </p:cNvPr>
          <p:cNvSpPr/>
          <p:nvPr/>
        </p:nvSpPr>
        <p:spPr>
          <a:xfrm>
            <a:off x="8693224" y="2392681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AC5D3C-DDA4-4AA4-984B-0EE26C575F94}"/>
              </a:ext>
            </a:extLst>
          </p:cNvPr>
          <p:cNvSpPr/>
          <p:nvPr/>
        </p:nvSpPr>
        <p:spPr>
          <a:xfrm>
            <a:off x="6275522" y="1060251"/>
            <a:ext cx="2674923" cy="266485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E4288C-922F-402E-B747-BEB5E45BB611}"/>
              </a:ext>
            </a:extLst>
          </p:cNvPr>
          <p:cNvSpPr/>
          <p:nvPr/>
        </p:nvSpPr>
        <p:spPr>
          <a:xfrm>
            <a:off x="5938013" y="-2034925"/>
            <a:ext cx="3971622" cy="3956679"/>
          </a:xfrm>
          <a:prstGeom prst="ellipse">
            <a:avLst/>
          </a:prstGeom>
          <a:solidFill>
            <a:srgbClr val="B8480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0589A-C727-4738-89CA-D1349DDAB241}"/>
              </a:ext>
            </a:extLst>
          </p:cNvPr>
          <p:cNvSpPr/>
          <p:nvPr/>
        </p:nvSpPr>
        <p:spPr>
          <a:xfrm>
            <a:off x="13504476" y="4340251"/>
            <a:ext cx="2799052" cy="666136"/>
          </a:xfrm>
          <a:prstGeom prst="roundRect">
            <a:avLst>
              <a:gd name="adj" fmla="val 39106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EA4007-C46F-445A-AE40-0646C2BC9FB3}"/>
              </a:ext>
            </a:extLst>
          </p:cNvPr>
          <p:cNvSpPr/>
          <p:nvPr/>
        </p:nvSpPr>
        <p:spPr>
          <a:xfrm>
            <a:off x="10322250" y="3551557"/>
            <a:ext cx="2799052" cy="666136"/>
          </a:xfrm>
          <a:prstGeom prst="roundRect">
            <a:avLst>
              <a:gd name="adj" fmla="val 39106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2B921A-4D86-42C2-8D26-A6C6BA563537}"/>
              </a:ext>
            </a:extLst>
          </p:cNvPr>
          <p:cNvSpPr/>
          <p:nvPr/>
        </p:nvSpPr>
        <p:spPr>
          <a:xfrm>
            <a:off x="7395184" y="2762864"/>
            <a:ext cx="2799052" cy="666136"/>
          </a:xfrm>
          <a:prstGeom prst="roundRect">
            <a:avLst>
              <a:gd name="adj" fmla="val 39106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 descr="Wooden surface background">
            <a:extLst>
              <a:ext uri="{FF2B5EF4-FFF2-40B4-BE49-F238E27FC236}">
                <a16:creationId xmlns:a16="http://schemas.microsoft.com/office/drawing/2014/main" id="{F4770B82-8ACE-408E-92A0-4B09257F722A}"/>
              </a:ext>
            </a:extLst>
          </p:cNvPr>
          <p:cNvSpPr/>
          <p:nvPr/>
        </p:nvSpPr>
        <p:spPr>
          <a:xfrm rot="942500">
            <a:off x="7042150" y="-2898499"/>
            <a:ext cx="8807450" cy="8511897"/>
          </a:xfrm>
          <a:prstGeom prst="ellipse">
            <a:avLst/>
          </a:prstGeom>
          <a:gradFill flip="none" rotWithShape="1">
            <a:gsLst>
              <a:gs pos="0">
                <a:srgbClr val="B84805">
                  <a:shade val="30000"/>
                  <a:satMod val="115000"/>
                </a:srgbClr>
              </a:gs>
              <a:gs pos="50000">
                <a:srgbClr val="B84805">
                  <a:shade val="67500"/>
                  <a:satMod val="115000"/>
                </a:srgbClr>
              </a:gs>
              <a:gs pos="100000">
                <a:srgbClr val="B8480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7" descr="A bowl of soup&#10;&#10;Description automatically generated with low confidence">
            <a:extLst>
              <a:ext uri="{FF2B5EF4-FFF2-40B4-BE49-F238E27FC236}">
                <a16:creationId xmlns:a16="http://schemas.microsoft.com/office/drawing/2014/main" id="{66762DBE-6C06-4A96-B114-BF14FC01A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6371784" y="-472950"/>
            <a:ext cx="1938026" cy="2063736"/>
          </a:xfrm>
          <a:prstGeom prst="rect">
            <a:avLst/>
          </a:prstGeom>
        </p:spPr>
      </p:pic>
      <p:pic>
        <p:nvPicPr>
          <p:cNvPr id="18" name="Picture 17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C812CC60-3B49-4C3D-BA1A-7D1868C8E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10131805" y="4163670"/>
            <a:ext cx="2455636" cy="2455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7B670-3EB4-4AA7-89CC-AFC61F0E0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9346278" y="-3477332"/>
            <a:ext cx="2099597" cy="2111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2DC79-068C-4EF1-9495-4390BC9D0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479" y="-2421417"/>
            <a:ext cx="1714273" cy="176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229A4D-AEB1-49F7-9463-FAA3BA2857C5}"/>
              </a:ext>
            </a:extLst>
          </p:cNvPr>
          <p:cNvSpPr txBox="1"/>
          <p:nvPr/>
        </p:nvSpPr>
        <p:spPr>
          <a:xfrm rot="19542631">
            <a:off x="1374386" y="1809667"/>
            <a:ext cx="4802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B84805"/>
                </a:solidFill>
                <a:latin typeface="Gotham" panose="02000804040000020004" pitchFamily="2" charset="0"/>
              </a:rPr>
              <a:t>Devours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93871-9645-4694-A042-A32F427D8D6C}"/>
              </a:ext>
            </a:extLst>
          </p:cNvPr>
          <p:cNvSpPr txBox="1"/>
          <p:nvPr/>
        </p:nvSpPr>
        <p:spPr>
          <a:xfrm rot="19445070">
            <a:off x="3423463" y="4796673"/>
            <a:ext cx="314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84805"/>
                </a:solidFill>
                <a:latin typeface="arial" panose="020B0604020202020204" pitchFamily="34" charset="0"/>
              </a:rPr>
              <a:t>Long live racoon eater</a:t>
            </a:r>
            <a:endParaRPr lang="en-MY" dirty="0">
              <a:solidFill>
                <a:srgbClr val="B8480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B272A-A000-4E3B-BDD3-21A6A848C0F5}"/>
              </a:ext>
            </a:extLst>
          </p:cNvPr>
          <p:cNvSpPr txBox="1"/>
          <p:nvPr/>
        </p:nvSpPr>
        <p:spPr>
          <a:xfrm rot="19497484">
            <a:off x="5355334" y="2284049"/>
            <a:ext cx="121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600" b="1" dirty="0">
                <a:solidFill>
                  <a:srgbClr val="FFFFFF"/>
                </a:solidFill>
                <a:latin typeface="Gotham" panose="02000804040000020004" pitchFamily="2" charset="0"/>
              </a:rPr>
              <a:t>Like </a:t>
            </a:r>
            <a:r>
              <a:rPr lang="en-MY" sz="1800" b="1" dirty="0">
                <a:solidFill>
                  <a:srgbClr val="FFFFFF"/>
                </a:solidFill>
                <a:latin typeface="Gotham" panose="02000804040000020004" pitchFamily="2" charset="0"/>
              </a:rPr>
              <a:t> 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22DFB-2BD8-43DD-A8F4-80154F0DC192}"/>
              </a:ext>
            </a:extLst>
          </p:cNvPr>
          <p:cNvSpPr txBox="1"/>
          <p:nvPr/>
        </p:nvSpPr>
        <p:spPr>
          <a:xfrm rot="19542631">
            <a:off x="-20568" y="3602984"/>
            <a:ext cx="61173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D86A04"/>
                </a:solidFill>
                <a:latin typeface="Gotham" panose="02000804040000020004" pitchFamily="2" charset="0"/>
              </a:rPr>
              <a:t>Everything </a:t>
            </a:r>
            <a:endParaRPr lang="en-MY" sz="8000" b="1" dirty="0">
              <a:solidFill>
                <a:srgbClr val="FFFFFF"/>
              </a:solidFill>
              <a:latin typeface="Gotham" panose="0200080404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F5FAE-BA41-4557-919E-3098C4225F43}"/>
              </a:ext>
            </a:extLst>
          </p:cNvPr>
          <p:cNvSpPr txBox="1"/>
          <p:nvPr/>
        </p:nvSpPr>
        <p:spPr>
          <a:xfrm rot="19542631">
            <a:off x="1421901" y="4238743"/>
            <a:ext cx="49279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A racoon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E5185-8323-404C-B1C2-6A9A2440AEB4}"/>
              </a:ext>
            </a:extLst>
          </p:cNvPr>
          <p:cNvSpPr txBox="1"/>
          <p:nvPr/>
        </p:nvSpPr>
        <p:spPr>
          <a:xfrm rot="19503237">
            <a:off x="-1141237" y="-1260801"/>
            <a:ext cx="3147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Food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 is usually something we can eat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, like ikan </a:t>
            </a:r>
            <a:r>
              <a:rPr lang="en-US" dirty="0" err="1">
                <a:solidFill>
                  <a:srgbClr val="B84805"/>
                </a:solidFill>
                <a:latin typeface="arial" panose="020B0604020202020204" pitchFamily="34" charset="0"/>
              </a:rPr>
              <a:t>masin</a:t>
            </a:r>
            <a:r>
              <a:rPr lang="en-US" dirty="0">
                <a:solidFill>
                  <a:srgbClr val="B84805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B84805"/>
                </a:solidFill>
                <a:effectLst/>
                <a:latin typeface="arial" panose="020B0604020202020204" pitchFamily="34" charset="0"/>
              </a:rPr>
              <a:t> </a:t>
            </a:r>
            <a:endParaRPr lang="en-MY" dirty="0">
              <a:solidFill>
                <a:srgbClr val="B8480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D10D7-DDC7-48AA-8506-783089613539}"/>
              </a:ext>
            </a:extLst>
          </p:cNvPr>
          <p:cNvSpPr txBox="1"/>
          <p:nvPr/>
        </p:nvSpPr>
        <p:spPr>
          <a:xfrm rot="19497484">
            <a:off x="-729699" y="-6717390"/>
            <a:ext cx="121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3600" b="1" dirty="0">
                <a:solidFill>
                  <a:srgbClr val="FFFFFF"/>
                </a:solidFill>
                <a:latin typeface="Gotham" panose="02000804040000020004" pitchFamily="2" charset="0"/>
              </a:rPr>
              <a:t>OF</a:t>
            </a:r>
            <a:r>
              <a:rPr lang="en-MY" sz="1800" b="1" dirty="0">
                <a:solidFill>
                  <a:srgbClr val="FFFFFF"/>
                </a:solidFill>
                <a:latin typeface="Gotham" panose="02000804040000020004" pitchFamily="2" charset="0"/>
              </a:rPr>
              <a:t> </a:t>
            </a:r>
            <a:endParaRPr lang="en-MY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AD200-3EE3-4C9D-BE6B-9273EA3A430C}"/>
              </a:ext>
            </a:extLst>
          </p:cNvPr>
          <p:cNvSpPr txBox="1"/>
          <p:nvPr/>
        </p:nvSpPr>
        <p:spPr>
          <a:xfrm rot="19542631">
            <a:off x="-6441284" y="-5398755"/>
            <a:ext cx="6917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D86A04"/>
                </a:solidFill>
                <a:latin typeface="Gotham" panose="02000804040000020004" pitchFamily="2" charset="0"/>
              </a:rPr>
              <a:t>SELECTION</a:t>
            </a:r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9144DF-8FD6-4C71-86B6-E70D9F2AB64F}"/>
              </a:ext>
            </a:extLst>
          </p:cNvPr>
          <p:cNvSpPr txBox="1"/>
          <p:nvPr/>
        </p:nvSpPr>
        <p:spPr>
          <a:xfrm rot="19542631">
            <a:off x="-2648852" y="-3191129"/>
            <a:ext cx="3403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FFFFFF"/>
                </a:solidFill>
                <a:latin typeface="Gotham" panose="02000804040000020004" pitchFamily="2" charset="0"/>
              </a:rPr>
              <a:t>FOOD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EFF159-37C4-4ED3-BAF0-FB6E3D3F923A}"/>
              </a:ext>
            </a:extLst>
          </p:cNvPr>
          <p:cNvSpPr txBox="1"/>
          <p:nvPr/>
        </p:nvSpPr>
        <p:spPr>
          <a:xfrm rot="19542631">
            <a:off x="-8280776" y="-9142067"/>
            <a:ext cx="5464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dirty="0">
                <a:solidFill>
                  <a:srgbClr val="B84805"/>
                </a:solidFill>
                <a:latin typeface="Gotham" panose="02000804040000020004" pitchFamily="2" charset="0"/>
              </a:rPr>
              <a:t>VARIOUS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79FE63-1EBE-4DED-B1E7-504CF8EC7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5971125" y="1054917"/>
            <a:ext cx="4434361" cy="456938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6E1700-DC92-4DC4-B803-D1283AE45B2D}"/>
              </a:ext>
            </a:extLst>
          </p:cNvPr>
          <p:cNvSpPr/>
          <p:nvPr/>
        </p:nvSpPr>
        <p:spPr>
          <a:xfrm rot="19678724">
            <a:off x="-8947900" y="-9455895"/>
            <a:ext cx="1538455" cy="647160"/>
          </a:xfrm>
          <a:prstGeom prst="roundRect">
            <a:avLst>
              <a:gd name="adj" fmla="val 30124"/>
            </a:avLst>
          </a:prstGeom>
          <a:solidFill>
            <a:srgbClr val="B84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 dirty="0"/>
              <a:t>HA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61201E-0C7F-424C-BEBB-EBBA17D701F5}"/>
              </a:ext>
            </a:extLst>
          </p:cNvPr>
          <p:cNvSpPr/>
          <p:nvPr/>
        </p:nvSpPr>
        <p:spPr>
          <a:xfrm rot="19647775">
            <a:off x="-8340986" y="-11860817"/>
            <a:ext cx="2841661" cy="647160"/>
          </a:xfrm>
          <a:prstGeom prst="roundRect">
            <a:avLst>
              <a:gd name="adj" fmla="val 30124"/>
            </a:avLst>
          </a:prstGeom>
          <a:noFill/>
          <a:ln>
            <a:solidFill>
              <a:srgbClr val="B84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Search for food</a:t>
            </a:r>
          </a:p>
        </p:txBody>
      </p:sp>
    </p:spTree>
    <p:extLst>
      <p:ext uri="{BB962C8B-B14F-4D97-AF65-F5344CB8AC3E}">
        <p14:creationId xmlns:p14="http://schemas.microsoft.com/office/powerpoint/2010/main" val="245361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06C8-A67D-47A5-B670-7E28E7BF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81" y="368543"/>
            <a:ext cx="6431837" cy="61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9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</TotalTime>
  <Words>123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</vt:lpstr>
      <vt:lpstr>Calibri</vt:lpstr>
      <vt:lpstr>Calibri Light</vt:lpstr>
      <vt:lpstr>Californian FB</vt:lpstr>
      <vt:lpstr>Delighty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asasa</dc:title>
  <dc:creator>hanif mislam</dc:creator>
  <cp:lastModifiedBy>Hamzah alhalabi</cp:lastModifiedBy>
  <cp:revision>37</cp:revision>
  <dcterms:created xsi:type="dcterms:W3CDTF">2021-07-05T23:21:46Z</dcterms:created>
  <dcterms:modified xsi:type="dcterms:W3CDTF">2024-03-05T13:02:20Z</dcterms:modified>
</cp:coreProperties>
</file>